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8" r:id="rId1"/>
    <p:sldMasterId id="2147483699" r:id="rId2"/>
    <p:sldMasterId id="2147483700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-52"/>
      <p:regular r:id="rId25"/>
      <p:bold r:id="rId26"/>
      <p:italic r:id="rId27"/>
      <p:boldItalic r:id="rId28"/>
    </p:embeddedFont>
    <p:embeddedFont>
      <p:font typeface="Montserrat ExtraBold" panose="00000900000000000000" pitchFamily="2" charset="-52"/>
      <p:bold r:id="rId29"/>
      <p:boldItalic r:id="rId30"/>
    </p:embeddedFont>
    <p:embeddedFont>
      <p:font typeface="Montserrat Light" panose="00000400000000000000" pitchFamily="2" charset="-52"/>
      <p:regular r:id="rId31"/>
      <p:italic r:id="rId32"/>
    </p:embeddedFont>
    <p:embeddedFont>
      <p:font typeface="Montserrat Medium" panose="00000600000000000000" pitchFamily="2" charset="-52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0db4cbd6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20db4cbd64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20db4cbd64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20ec95d9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2420ec95d92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20ec95d9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2420ec95d92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20ec95d9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g2420ec95d92_0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20ec95d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2420ec95d92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20ec95d9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2420ec95d92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20db4cbd64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20db4cbd64_0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g220db4cbd64_0_2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20ec95d9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420ec95d92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g2420ec95d92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d2db771b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2d2db771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03056f52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403056f52b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20ec95d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2420ec95d92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20ec95d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2420ec95d92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20ec95d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2420ec95d92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20ec95d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2420ec95d92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20ec95d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2420ec95d92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20ec95d9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2420ec95d92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 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>
            <a:off x="822960" y="274320"/>
            <a:ext cx="7521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body" idx="1"/>
          </p:nvPr>
        </p:nvSpPr>
        <p:spPr>
          <a:xfrm>
            <a:off x="822960" y="825471"/>
            <a:ext cx="7521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dt" idx="10"/>
          </p:nvPr>
        </p:nvSpPr>
        <p:spPr>
          <a:xfrm rot="-1985953">
            <a:off x="308933" y="4391234"/>
            <a:ext cx="1960664" cy="17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ftr" idx="11"/>
          </p:nvPr>
        </p:nvSpPr>
        <p:spPr>
          <a:xfrm>
            <a:off x="3517514" y="4713842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36"/>
          <p:cNvSpPr>
            <a:spLocks noGrp="1"/>
          </p:cNvSpPr>
          <p:nvPr>
            <p:ph type="sldNum" idx="12"/>
          </p:nvPr>
        </p:nvSpPr>
        <p:spPr>
          <a:xfrm>
            <a:off x="8401038" y="4628117"/>
            <a:ext cx="502800" cy="3771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1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41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4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9" name="Google Shape;199;p43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4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4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>
  <p:cSld name="SECTION_HEADER 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>
  <p:cSld name="TITLE_AND_TWO_COLUMNS 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46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4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 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 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8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4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 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 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0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0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5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 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 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2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5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44" y="4263375"/>
            <a:ext cx="2430000" cy="3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 txBox="1"/>
          <p:nvPr/>
        </p:nvSpPr>
        <p:spPr>
          <a:xfrm>
            <a:off x="2603551" y="355350"/>
            <a:ext cx="3936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14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" name="Google Shape;246;p54"/>
          <p:cNvSpPr/>
          <p:nvPr/>
        </p:nvSpPr>
        <p:spPr>
          <a:xfrm>
            <a:off x="473200" y="982050"/>
            <a:ext cx="78966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2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Тестировщик программного обеспечения</a:t>
            </a:r>
            <a:endParaRPr sz="2000" b="1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540550" y="1619875"/>
            <a:ext cx="83088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проект </a:t>
            </a:r>
            <a:endParaRPr sz="27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“Комплексное тестирование платформы qahacking.guru”</a:t>
            </a:r>
            <a:endParaRPr sz="24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44150" y="3525375"/>
            <a:ext cx="426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Преподаватель: Гриненко В.В.</a:t>
            </a:r>
            <a:endParaRPr sz="18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4811199" y="3442575"/>
            <a:ext cx="41811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Выполнил: </a:t>
            </a:r>
            <a:r>
              <a:rPr lang="ru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Бакай О.А</a:t>
            </a: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Поток ТП-</a:t>
            </a:r>
            <a:r>
              <a:rPr lang="ru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841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3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63"/>
          <p:cNvSpPr txBox="1"/>
          <p:nvPr/>
        </p:nvSpPr>
        <p:spPr>
          <a:xfrm>
            <a:off x="419017" y="588273"/>
            <a:ext cx="8082900" cy="44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# Generated by Selenium IDE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selenium import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webdriver</a:t>
            </a:r>
            <a:endParaRPr lang="en-US"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selenium.webdriver.common.by import By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selenium.webdriver.chrome.service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import Service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time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 = Service("C:/Users/user/Downloads/chromedriver_win32/chromedriver.exe")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 =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webdriver.Chrome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(service=s)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driver.get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("https://qahacking.guru/")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driver.set_window_size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(1054, 808)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By.CSS_SELECTOR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".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uk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-navbar-nav &gt;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li:nth-child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(1) &gt; a").click()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firstName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").click()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firstName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").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send_keys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("Oksana")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time.sleep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(5)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lastName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").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send_keys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("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Bakay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time.sleep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(5)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userEmail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").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send_keys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("oksanatneeva@rambler.ru")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time.sleep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(5)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By.CSS_SELECTOR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".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custom-control-label:nth-child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(4)").click()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time.sleep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(5)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"sex-radio-2").click()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userNumber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").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send_keys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("+7999999999")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time.sleep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(5)</a:t>
            </a:r>
            <a:endParaRPr lang="ru-RU"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6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4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6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624C6F-BD51-5A40-6293-0F982E7D8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08" y="622791"/>
            <a:ext cx="7742353" cy="44640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5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6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D17848-E042-D30C-34C9-01F90E80D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90" y="712925"/>
            <a:ext cx="8470605" cy="40411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6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D5A971-E2AF-0273-57E2-27B96784F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375" y="2571750"/>
            <a:ext cx="3293103" cy="1927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742D69E-444D-D4B4-CE34-02EC85130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122" y="2571750"/>
            <a:ext cx="2531673" cy="19276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84FAB8-9972-6EB4-C867-C8D723265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33" y="2571750"/>
            <a:ext cx="2048540" cy="192323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CD463D-802B-8524-54AD-C0E276FCF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33" y="1032159"/>
            <a:ext cx="8264462" cy="11277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67"/>
          <p:cNvSpPr txBox="1"/>
          <p:nvPr/>
        </p:nvSpPr>
        <p:spPr>
          <a:xfrm>
            <a:off x="629200" y="1189775"/>
            <a:ext cx="80829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Для тестирования 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Web-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платформы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qahacking.guru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достаточно было </a:t>
            </a: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провести функциональное, UI\UX тестирование. При помощи применения техники тест-дизайна эквивалентное значение из 42 тест-кейсов тест-сьют сократился до 19. Таким образом тестовое поктытие увеличилось, а количество манипуляций и время – сократилось.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6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8"/>
          <p:cNvSpPr/>
          <p:nvPr/>
        </p:nvSpPr>
        <p:spPr>
          <a:xfrm>
            <a:off x="456901" y="428184"/>
            <a:ext cx="4844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400" b="1" i="0" u="none" strike="noStrike" cap="none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68"/>
          <p:cNvSpPr/>
          <p:nvPr/>
        </p:nvSpPr>
        <p:spPr>
          <a:xfrm>
            <a:off x="431250" y="1197244"/>
            <a:ext cx="4231500" cy="15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-234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E5CEC"/>
              </a:buClr>
              <a:buSzPts val="1100"/>
              <a:buFont typeface="Montserrat Light"/>
              <a:buChar char="➜"/>
            </a:pPr>
            <a:r>
              <a:rPr lang="ru" sz="1400" b="0" i="0" u="none" strike="noStrike" cap="none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Что вам больше всего понравилось в о</a:t>
            </a:r>
            <a:r>
              <a:rPr lang="ru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бучении</a:t>
            </a:r>
            <a:r>
              <a:rPr lang="ru" sz="1400" b="0" i="0" u="none" strike="noStrike" cap="none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1400" b="0" i="0" u="none" strike="noStrike" cap="none">
              <a:solidFill>
                <a:srgbClr val="00396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42900" marR="0" lvl="0" indent="-234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E5CEC"/>
              </a:buClr>
              <a:buSzPts val="1100"/>
              <a:buFont typeface="Montserrat Medium"/>
              <a:buChar char="➜"/>
            </a:pPr>
            <a:r>
              <a:rPr lang="ru" sz="1400" b="0" i="0" u="none" strike="noStrike" cap="none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Что вызвало трудности?</a:t>
            </a:r>
            <a:endParaRPr sz="1400" b="0" i="0" u="none" strike="noStrike" cap="none">
              <a:solidFill>
                <a:srgbClr val="00396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400" b="0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869" y="1520213"/>
            <a:ext cx="3990134" cy="311728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9"/>
          <p:cNvSpPr/>
          <p:nvPr/>
        </p:nvSpPr>
        <p:spPr>
          <a:xfrm>
            <a:off x="456901" y="428184"/>
            <a:ext cx="4844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Пример рефлексии</a:t>
            </a:r>
            <a:endParaRPr sz="2400" b="1" i="0" u="none" strike="noStrike" cap="none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869" y="1520213"/>
            <a:ext cx="3990134" cy="311728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sp>
        <p:nvSpPr>
          <p:cNvPr id="366" name="Google Shape;366;p69"/>
          <p:cNvSpPr txBox="1"/>
          <p:nvPr/>
        </p:nvSpPr>
        <p:spPr>
          <a:xfrm>
            <a:off x="456901" y="800016"/>
            <a:ext cx="4163400" cy="3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 процессе изучения программы я получила хорошие базовые знания в сфере тестирования программного обеспечения, познакомилася и немного поработала с инструментами, используемыми в тестировании, такими как: XMind, Trello, Jira, TestRail, GIT, Postman, MySQL, Selenium IDE, PyCharm. Самостоятельно написала небольшой код на языке Python. Наиболее сложной но очень интересной для меня стала работа с GIT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HUB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. Стандартный сценарий не подошел и пришлось «дружить»  репозиторий с ноутбуком посредством добавления 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Host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ru-RU" dirty="0" err="1">
                <a:latin typeface="Montserrat"/>
                <a:ea typeface="Montserrat"/>
                <a:cs typeface="Montserrat"/>
                <a:sym typeface="Montserrat"/>
              </a:rPr>
              <a:t>ов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 моими практическими работами вы можете ознакомиться по ссылке на GIT HUB: </a:t>
            </a:r>
            <a:r>
              <a:rPr lang="ru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</a:t>
            </a:r>
            <a:r>
              <a:rPr lang="en-US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Anton1488ZZ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Благодарю за внимание! </a:t>
            </a:r>
            <a:endParaRPr sz="12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800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2911450" y="298725"/>
            <a:ext cx="24495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lang="ru" sz="2425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55"/>
          <p:cNvSpPr txBox="1"/>
          <p:nvPr/>
        </p:nvSpPr>
        <p:spPr>
          <a:xfrm>
            <a:off x="629200" y="1189775"/>
            <a:ext cx="80829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 (чек-лист, тест-кейсы, баг-репорты);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приложения;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тестирования.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5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F0FBB0-76DA-9218-0810-2CA531185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2" y="571588"/>
            <a:ext cx="8257953" cy="45719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5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60ACE3-CD6A-A6C1-3980-D1DD2245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63" y="574158"/>
            <a:ext cx="7286846" cy="45693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чек-лист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58"/>
          <p:cNvSpPr txBox="1"/>
          <p:nvPr/>
        </p:nvSpPr>
        <p:spPr>
          <a:xfrm>
            <a:off x="400600" y="732575"/>
            <a:ext cx="80829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Montserrat"/>
                <a:sym typeface="Montserrat"/>
              </a:rPr>
              <a:t>Пример составления чек-листа до применения техник тест-дизайна</a:t>
            </a: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5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33CFA3-58CF-6112-34EB-C3AE68573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91" y="1254112"/>
            <a:ext cx="7371458" cy="37543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59"/>
          <p:cNvSpPr txBox="1"/>
          <p:nvPr/>
        </p:nvSpPr>
        <p:spPr>
          <a:xfrm>
            <a:off x="400600" y="656375"/>
            <a:ext cx="80829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Пример составления тест-кейсов до применеия техник тест-дизайна.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141747-B31E-1F0F-49FC-2902764CE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70" y="1077461"/>
            <a:ext cx="6898847" cy="39144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баг-репорты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60"/>
          <p:cNvSpPr txBox="1"/>
          <p:nvPr/>
        </p:nvSpPr>
        <p:spPr>
          <a:xfrm>
            <a:off x="400600" y="656375"/>
            <a:ext cx="80829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Пример составления баг-репорта.</a:t>
            </a:r>
            <a:endParaRPr sz="2400" b="1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6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CB9104-1FBE-F23D-EFDE-069F84229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80" y="1131663"/>
            <a:ext cx="7719237" cy="38716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1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чек лист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61"/>
          <p:cNvSpPr txBox="1"/>
          <p:nvPr/>
        </p:nvSpPr>
        <p:spPr>
          <a:xfrm>
            <a:off x="400600" y="732575"/>
            <a:ext cx="80829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Пример применения тест-дизайна на чек-лист.</a:t>
            </a:r>
            <a:endParaRPr sz="2400" b="1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6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053873-512B-A3C3-E78E-B8B839DDA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421171"/>
            <a:ext cx="8743400" cy="34387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62"/>
          <p:cNvSpPr txBox="1"/>
          <p:nvPr/>
        </p:nvSpPr>
        <p:spPr>
          <a:xfrm>
            <a:off x="400599" y="672789"/>
            <a:ext cx="80829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Пример применения тест дизайна на тест кейсы.</a:t>
            </a:r>
            <a:endParaRPr sz="2400" b="1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6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E7184D-418B-5551-DEB2-14892CC4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68" y="1053685"/>
            <a:ext cx="7097761" cy="39654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620</Words>
  <Application>Microsoft Office PowerPoint</Application>
  <PresentationFormat>Экран (16:9)</PresentationFormat>
  <Paragraphs>86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Montserrat Medium</vt:lpstr>
      <vt:lpstr>Montserrat Light</vt:lpstr>
      <vt:lpstr>Montserrat ExtraBold</vt:lpstr>
      <vt:lpstr>Montserrat</vt:lpstr>
      <vt:lpstr>Arial</vt:lpstr>
      <vt:lpstr>Calibri</vt:lpstr>
      <vt:lpstr>Simple Light</vt:lpstr>
      <vt:lpstr>Тема Office</vt:lpstr>
      <vt:lpstr>Simple Light</vt:lpstr>
      <vt:lpstr>Презентация PowerPoint</vt:lpstr>
      <vt:lpstr>Содержание</vt:lpstr>
      <vt:lpstr>Майнд-карта жизненного цикла тестирования ПО</vt:lpstr>
      <vt:lpstr>Майнд-карта методологии разработки ПО</vt:lpstr>
      <vt:lpstr>Тестовая документация: чек-лист</vt:lpstr>
      <vt:lpstr>Тестовая документация: тест-кейсы</vt:lpstr>
      <vt:lpstr>Тестовая документация: баг-репорты</vt:lpstr>
      <vt:lpstr>Применение техник тест-дизайна: чек лист</vt:lpstr>
      <vt:lpstr>Применение техник тест-дизайна: тест-кейсы</vt:lpstr>
      <vt:lpstr>Листинг автотеста</vt:lpstr>
      <vt:lpstr>Листинг автотеста</vt:lpstr>
      <vt:lpstr>Результат выполнения автотеста</vt:lpstr>
      <vt:lpstr>Анализ результатов тестирования выбранного приложения </vt:lpstr>
      <vt:lpstr>Выводы об оптимальности выбранной стратегии тестирования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</cp:lastModifiedBy>
  <cp:revision>17</cp:revision>
  <dcterms:modified xsi:type="dcterms:W3CDTF">2023-05-13T11:05:54Z</dcterms:modified>
</cp:coreProperties>
</file>